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287000" cy="10287000"/>
  <p:notesSz cx="6858000" cy="9144000"/>
  <p:embeddedFontLst>
    <p:embeddedFont>
      <p:font typeface="Comfortaa" charset="1" panose="00000500000000000000"/>
      <p:regular r:id="rId16"/>
    </p:embeddedFont>
    <p:embeddedFont>
      <p:font typeface="Montserrat Light" charset="1" panose="00000400000000000000"/>
      <p:regular r:id="rId17"/>
    </p:embeddedFont>
    <p:embeddedFont>
      <p:font typeface="Arial Bold" charset="1" panose="020B0802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2436" y="1660957"/>
            <a:ext cx="8494564" cy="4233733"/>
            <a:chOff x="0" y="0"/>
            <a:chExt cx="10281487" cy="51243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1487" cy="5124345"/>
            </a:xfrm>
            <a:custGeom>
              <a:avLst/>
              <a:gdLst/>
              <a:ahLst/>
              <a:cxnLst/>
              <a:rect r="r" b="b" t="t" l="l"/>
              <a:pathLst>
                <a:path h="5124345" w="10281487">
                  <a:moveTo>
                    <a:pt x="0" y="0"/>
                  </a:moveTo>
                  <a:lnTo>
                    <a:pt x="10281487" y="0"/>
                  </a:lnTo>
                  <a:lnTo>
                    <a:pt x="10281487" y="5124345"/>
                  </a:lnTo>
                  <a:lnTo>
                    <a:pt x="0" y="5124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702754" y="448871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 strike="noStrike" u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mais informações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072" y="76200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3" y="0"/>
                </a:lnTo>
                <a:lnTo>
                  <a:pt x="3390193" y="1164266"/>
                </a:lnTo>
                <a:lnTo>
                  <a:pt x="0" y="1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86" t="-36004" r="-15824" b="-5127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99891" y="1653540"/>
            <a:ext cx="92545" cy="8667750"/>
            <a:chOff x="0" y="0"/>
            <a:chExt cx="24374" cy="22828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4" cy="2282864"/>
            </a:xfrm>
            <a:custGeom>
              <a:avLst/>
              <a:gdLst/>
              <a:ahLst/>
              <a:cxnLst/>
              <a:rect r="r" b="b" t="t" l="l"/>
              <a:pathLst>
                <a:path h="2282864" w="24374">
                  <a:moveTo>
                    <a:pt x="0" y="0"/>
                  </a:moveTo>
                  <a:lnTo>
                    <a:pt x="24374" y="0"/>
                  </a:lnTo>
                  <a:lnTo>
                    <a:pt x="24374" y="2282864"/>
                  </a:lnTo>
                  <a:lnTo>
                    <a:pt x="0" y="2282864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374" cy="2359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96169" y="6458588"/>
            <a:ext cx="716213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TÍTULO DA ATIVIDADE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91265" y="8255742"/>
            <a:ext cx="5870123" cy="65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Outras informações, como descrição, local e inscrições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2328" y="7752065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Setembro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660" y="9548353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OUTROS LOGOS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096169" y="9453982"/>
            <a:ext cx="3054450" cy="695473"/>
            <a:chOff x="0" y="0"/>
            <a:chExt cx="4072600" cy="92729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97" t="0" r="-897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33877" cy="9344025"/>
            <a:chOff x="0" y="0"/>
            <a:chExt cx="7245169" cy="124587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8218" t="0" r="28218" b="0"/>
            <a:stretch>
              <a:fillRect/>
            </a:stretch>
          </p:blipFill>
          <p:spPr>
            <a:xfrm flipH="false" flipV="false">
              <a:off x="0" y="0"/>
              <a:ext cx="7245169" cy="124587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6613621" y="8425082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 strike="noStrike" u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mais informações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88101" y="379465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4" y="0"/>
                </a:lnTo>
                <a:lnTo>
                  <a:pt x="3390194" y="1164265"/>
                </a:lnTo>
                <a:lnTo>
                  <a:pt x="0" y="1164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86" t="-36004" r="-15824" b="-5127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588101" y="2734355"/>
            <a:ext cx="4079247" cy="203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DO RIO À TORNEIRA.</a:t>
            </a:r>
          </a:p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OS BIOINDICADORES DA QUALIDADE DA ÁGUA.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88101" y="6556555"/>
            <a:ext cx="4079247" cy="105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"/>
              </a:lnSpc>
            </a:pPr>
          </a:p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Visita interativa ao</a:t>
            </a:r>
          </a:p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Pavilhão da Água</a:t>
            </a:r>
          </a:p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Inscrições prévias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83195" y="6019726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setembro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2024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433877" y="0"/>
            <a:ext cx="92545" cy="9346882"/>
            <a:chOff x="0" y="0"/>
            <a:chExt cx="24374" cy="24617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74" cy="2461730"/>
            </a:xfrm>
            <a:custGeom>
              <a:avLst/>
              <a:gdLst/>
              <a:ahLst/>
              <a:cxnLst/>
              <a:rect r="r" b="b" t="t" l="l"/>
              <a:pathLst>
                <a:path h="2461730" w="24374">
                  <a:moveTo>
                    <a:pt x="0" y="0"/>
                  </a:moveTo>
                  <a:lnTo>
                    <a:pt x="24374" y="0"/>
                  </a:lnTo>
                  <a:lnTo>
                    <a:pt x="24374" y="2461730"/>
                  </a:lnTo>
                  <a:lnTo>
                    <a:pt x="0" y="2461730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76200"/>
              <a:ext cx="24374" cy="25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54812" y="9472535"/>
            <a:ext cx="3054450" cy="695473"/>
            <a:chOff x="0" y="0"/>
            <a:chExt cx="4072600" cy="92729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97" t="0" r="-897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33877" cy="9344025"/>
            <a:chOff x="0" y="0"/>
            <a:chExt cx="7245169" cy="124587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68" t="0" r="38668" b="0"/>
            <a:stretch>
              <a:fillRect/>
            </a:stretch>
          </p:blipFill>
          <p:spPr>
            <a:xfrm flipH="false" flipV="false">
              <a:off x="0" y="0"/>
              <a:ext cx="7245169" cy="124587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54812" y="9472535"/>
            <a:ext cx="3054450" cy="695473"/>
            <a:chOff x="0" y="0"/>
            <a:chExt cx="4072600" cy="9272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97" t="0" r="-897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13621" y="8425082"/>
            <a:ext cx="3053728" cy="833218"/>
            <a:chOff x="0" y="0"/>
            <a:chExt cx="4071637" cy="11109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 strike="noStrike" u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mais informações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88101" y="379465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4" y="0"/>
                </a:lnTo>
                <a:lnTo>
                  <a:pt x="3390194" y="1164265"/>
                </a:lnTo>
                <a:lnTo>
                  <a:pt x="0" y="1164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886" t="-36004" r="-15824" b="-5127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13621" y="9633581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OUTROS LOGOS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8101" y="2734355"/>
            <a:ext cx="407924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TÍTULO DA ATIVIDADE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83195" y="6508930"/>
            <a:ext cx="3984154" cy="99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Outras informações, como descrição, local e inscrições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3195" y="6019726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Setembro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433877" y="0"/>
            <a:ext cx="92545" cy="9346882"/>
            <a:chOff x="0" y="0"/>
            <a:chExt cx="24374" cy="2461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4" cy="2461730"/>
            </a:xfrm>
            <a:custGeom>
              <a:avLst/>
              <a:gdLst/>
              <a:ahLst/>
              <a:cxnLst/>
              <a:rect r="r" b="b" t="t" l="l"/>
              <a:pathLst>
                <a:path h="2461730" w="24374">
                  <a:moveTo>
                    <a:pt x="0" y="0"/>
                  </a:moveTo>
                  <a:lnTo>
                    <a:pt x="24374" y="0"/>
                  </a:lnTo>
                  <a:lnTo>
                    <a:pt x="24374" y="2461730"/>
                  </a:lnTo>
                  <a:lnTo>
                    <a:pt x="0" y="2461730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4374" cy="25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2436" y="1660957"/>
            <a:ext cx="8494564" cy="4233733"/>
            <a:chOff x="0" y="0"/>
            <a:chExt cx="10281487" cy="51243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1487" cy="5124345"/>
            </a:xfrm>
            <a:custGeom>
              <a:avLst/>
              <a:gdLst/>
              <a:ahLst/>
              <a:cxnLst/>
              <a:rect r="r" b="b" t="t" l="l"/>
              <a:pathLst>
                <a:path h="5124345" w="10281487">
                  <a:moveTo>
                    <a:pt x="0" y="0"/>
                  </a:moveTo>
                  <a:lnTo>
                    <a:pt x="10281487" y="0"/>
                  </a:lnTo>
                  <a:lnTo>
                    <a:pt x="10281487" y="5124345"/>
                  </a:lnTo>
                  <a:lnTo>
                    <a:pt x="0" y="5124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702754" y="448871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more information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072" y="76200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3" y="0"/>
                </a:lnTo>
                <a:lnTo>
                  <a:pt x="3390193" y="1164266"/>
                </a:lnTo>
                <a:lnTo>
                  <a:pt x="0" y="1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86" t="-36004" r="-15824" b="-5127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99891" y="1653540"/>
            <a:ext cx="92545" cy="8667750"/>
            <a:chOff x="0" y="0"/>
            <a:chExt cx="24374" cy="22828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4" cy="2282864"/>
            </a:xfrm>
            <a:custGeom>
              <a:avLst/>
              <a:gdLst/>
              <a:ahLst/>
              <a:cxnLst/>
              <a:rect r="r" b="b" t="t" l="l"/>
              <a:pathLst>
                <a:path h="2282864" w="24374">
                  <a:moveTo>
                    <a:pt x="0" y="0"/>
                  </a:moveTo>
                  <a:lnTo>
                    <a:pt x="24374" y="0"/>
                  </a:lnTo>
                  <a:lnTo>
                    <a:pt x="24374" y="2282864"/>
                  </a:lnTo>
                  <a:lnTo>
                    <a:pt x="0" y="2282864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374" cy="2359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96169" y="6458588"/>
            <a:ext cx="716213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ACTIVITY TITLE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91265" y="8255742"/>
            <a:ext cx="5870123" cy="65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Further information, such as short description, venue,</a:t>
            </a: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&amp; registration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2328" y="7752065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16th September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660" y="9548353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OTHER LOGOS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096169" y="9453982"/>
            <a:ext cx="3054450" cy="695473"/>
            <a:chOff x="0" y="0"/>
            <a:chExt cx="4072600" cy="92729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97" t="0" r="-897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33877" cy="9344025"/>
            <a:chOff x="0" y="0"/>
            <a:chExt cx="7245169" cy="124587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68" t="0" r="38668" b="0"/>
            <a:stretch>
              <a:fillRect/>
            </a:stretch>
          </p:blipFill>
          <p:spPr>
            <a:xfrm flipH="false" flipV="false">
              <a:off x="0" y="0"/>
              <a:ext cx="7245169" cy="124587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54812" y="9472535"/>
            <a:ext cx="3054450" cy="695473"/>
            <a:chOff x="0" y="0"/>
            <a:chExt cx="4072600" cy="9272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97" t="0" r="-897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13621" y="8425082"/>
            <a:ext cx="3053728" cy="833218"/>
            <a:chOff x="0" y="0"/>
            <a:chExt cx="4071637" cy="11109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more information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88101" y="379465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4" y="0"/>
                </a:lnTo>
                <a:lnTo>
                  <a:pt x="3390194" y="1164265"/>
                </a:lnTo>
                <a:lnTo>
                  <a:pt x="0" y="1164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886" t="-36004" r="-15824" b="-5127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13621" y="9633581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OTHER LOGOS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8101" y="2734355"/>
            <a:ext cx="40792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ACTIVITY 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83195" y="6508930"/>
            <a:ext cx="3984154" cy="99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Further information, such as short description, venue, &amp; registration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3195" y="6019726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16th September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433877" y="0"/>
            <a:ext cx="92545" cy="9346882"/>
            <a:chOff x="0" y="0"/>
            <a:chExt cx="24374" cy="2461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4" cy="2461730"/>
            </a:xfrm>
            <a:custGeom>
              <a:avLst/>
              <a:gdLst/>
              <a:ahLst/>
              <a:cxnLst/>
              <a:rect r="r" b="b" t="t" l="l"/>
              <a:pathLst>
                <a:path h="2461730" w="24374">
                  <a:moveTo>
                    <a:pt x="0" y="0"/>
                  </a:moveTo>
                  <a:lnTo>
                    <a:pt x="24374" y="0"/>
                  </a:lnTo>
                  <a:lnTo>
                    <a:pt x="24374" y="2461730"/>
                  </a:lnTo>
                  <a:lnTo>
                    <a:pt x="0" y="2461730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4374" cy="25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2436" y="1660957"/>
            <a:ext cx="8494564" cy="4233733"/>
            <a:chOff x="0" y="0"/>
            <a:chExt cx="10281487" cy="51243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1487" cy="5124345"/>
            </a:xfrm>
            <a:custGeom>
              <a:avLst/>
              <a:gdLst/>
              <a:ahLst/>
              <a:cxnLst/>
              <a:rect r="r" b="b" t="t" l="l"/>
              <a:pathLst>
                <a:path h="5124345" w="10281487">
                  <a:moveTo>
                    <a:pt x="0" y="0"/>
                  </a:moveTo>
                  <a:lnTo>
                    <a:pt x="10281487" y="0"/>
                  </a:lnTo>
                  <a:lnTo>
                    <a:pt x="10281487" y="5124345"/>
                  </a:lnTo>
                  <a:lnTo>
                    <a:pt x="0" y="5124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702754" y="448871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plus d’informations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072" y="76200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3" y="0"/>
                </a:lnTo>
                <a:lnTo>
                  <a:pt x="3390193" y="1164266"/>
                </a:lnTo>
                <a:lnTo>
                  <a:pt x="0" y="1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86" t="-36004" r="-15824" b="-5127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99891" y="1653540"/>
            <a:ext cx="92545" cy="8667750"/>
            <a:chOff x="0" y="0"/>
            <a:chExt cx="24374" cy="22828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4" cy="2282864"/>
            </a:xfrm>
            <a:custGeom>
              <a:avLst/>
              <a:gdLst/>
              <a:ahLst/>
              <a:cxnLst/>
              <a:rect r="r" b="b" t="t" l="l"/>
              <a:pathLst>
                <a:path h="2282864" w="24374">
                  <a:moveTo>
                    <a:pt x="0" y="0"/>
                  </a:moveTo>
                  <a:lnTo>
                    <a:pt x="24374" y="0"/>
                  </a:lnTo>
                  <a:lnTo>
                    <a:pt x="24374" y="2282864"/>
                  </a:lnTo>
                  <a:lnTo>
                    <a:pt x="0" y="2282864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374" cy="2359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96169" y="6458588"/>
            <a:ext cx="716213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TITRE DE L'ACTIVITÉ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91265" y="8255742"/>
            <a:ext cx="5870123" cy="99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Informations complémentaires, telles qu'une brève description, le lieu et les modalités d'inscription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2328" y="7752065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Septembre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660" y="9548353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AUTRES LOGOS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096169" y="9453982"/>
            <a:ext cx="3054450" cy="695473"/>
            <a:chOff x="0" y="0"/>
            <a:chExt cx="4072600" cy="92729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97" t="0" r="-897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33877" cy="9344025"/>
            <a:chOff x="0" y="0"/>
            <a:chExt cx="7245169" cy="124587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68" t="0" r="38668" b="0"/>
            <a:stretch>
              <a:fillRect/>
            </a:stretch>
          </p:blipFill>
          <p:spPr>
            <a:xfrm flipH="false" flipV="false">
              <a:off x="0" y="0"/>
              <a:ext cx="7245169" cy="124587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54812" y="9472535"/>
            <a:ext cx="3054450" cy="695473"/>
            <a:chOff x="0" y="0"/>
            <a:chExt cx="4072600" cy="9272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97" t="0" r="-897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13621" y="8425082"/>
            <a:ext cx="3053728" cy="833218"/>
            <a:chOff x="0" y="0"/>
            <a:chExt cx="4071637" cy="11109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plus d’informations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88101" y="379465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4" y="0"/>
                </a:lnTo>
                <a:lnTo>
                  <a:pt x="3390194" y="1164265"/>
                </a:lnTo>
                <a:lnTo>
                  <a:pt x="0" y="1164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886" t="-36004" r="-15824" b="-5127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13621" y="9633581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AUTRES LOGOS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8101" y="2734355"/>
            <a:ext cx="40792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TITRE DE L'ACTIVITÉ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83195" y="6138193"/>
            <a:ext cx="3984154" cy="1677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Informations complémentaires, telles qu'une brève description, le lieu et les modalités d'inscription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3195" y="5648989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Septembre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433877" y="0"/>
            <a:ext cx="92545" cy="9346882"/>
            <a:chOff x="0" y="0"/>
            <a:chExt cx="24374" cy="2461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4" cy="2461730"/>
            </a:xfrm>
            <a:custGeom>
              <a:avLst/>
              <a:gdLst/>
              <a:ahLst/>
              <a:cxnLst/>
              <a:rect r="r" b="b" t="t" l="l"/>
              <a:pathLst>
                <a:path h="2461730" w="24374">
                  <a:moveTo>
                    <a:pt x="0" y="0"/>
                  </a:moveTo>
                  <a:lnTo>
                    <a:pt x="24374" y="0"/>
                  </a:lnTo>
                  <a:lnTo>
                    <a:pt x="24374" y="2461730"/>
                  </a:lnTo>
                  <a:lnTo>
                    <a:pt x="0" y="2461730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4374" cy="25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2436" y="1660957"/>
            <a:ext cx="8494564" cy="4233733"/>
            <a:chOff x="0" y="0"/>
            <a:chExt cx="10281487" cy="51243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1487" cy="5124345"/>
            </a:xfrm>
            <a:custGeom>
              <a:avLst/>
              <a:gdLst/>
              <a:ahLst/>
              <a:cxnLst/>
              <a:rect r="r" b="b" t="t" l="l"/>
              <a:pathLst>
                <a:path h="5124345" w="10281487">
                  <a:moveTo>
                    <a:pt x="0" y="0"/>
                  </a:moveTo>
                  <a:lnTo>
                    <a:pt x="10281487" y="0"/>
                  </a:lnTo>
                  <a:lnTo>
                    <a:pt x="10281487" y="5124345"/>
                  </a:lnTo>
                  <a:lnTo>
                    <a:pt x="0" y="5124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6702754" y="448871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más información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072" y="76200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3" y="0"/>
                </a:lnTo>
                <a:lnTo>
                  <a:pt x="3390193" y="1164266"/>
                </a:lnTo>
                <a:lnTo>
                  <a:pt x="0" y="1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86" t="-36004" r="-15824" b="-5127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99891" y="1653540"/>
            <a:ext cx="92545" cy="8667750"/>
            <a:chOff x="0" y="0"/>
            <a:chExt cx="24374" cy="22828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4" cy="2282864"/>
            </a:xfrm>
            <a:custGeom>
              <a:avLst/>
              <a:gdLst/>
              <a:ahLst/>
              <a:cxnLst/>
              <a:rect r="r" b="b" t="t" l="l"/>
              <a:pathLst>
                <a:path h="2282864" w="24374">
                  <a:moveTo>
                    <a:pt x="0" y="0"/>
                  </a:moveTo>
                  <a:lnTo>
                    <a:pt x="24374" y="0"/>
                  </a:lnTo>
                  <a:lnTo>
                    <a:pt x="24374" y="2282864"/>
                  </a:lnTo>
                  <a:lnTo>
                    <a:pt x="0" y="2282864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374" cy="2359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96169" y="6458588"/>
            <a:ext cx="716213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TÍTULO DE LA ACTIVIDAD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91265" y="8255742"/>
            <a:ext cx="5870123" cy="658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Información adicional, como una breve descripción, dónde y cómo inscribirse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2328" y="7752065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Septiembre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660" y="9548353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más logotipos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096169" y="9453982"/>
            <a:ext cx="3054450" cy="695473"/>
            <a:chOff x="0" y="0"/>
            <a:chExt cx="4072600" cy="92729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97" t="0" r="-897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33877" cy="9344025"/>
            <a:chOff x="0" y="0"/>
            <a:chExt cx="7245169" cy="124587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668" t="0" r="38668" b="0"/>
            <a:stretch>
              <a:fillRect/>
            </a:stretch>
          </p:blipFill>
          <p:spPr>
            <a:xfrm flipH="false" flipV="false">
              <a:off x="0" y="0"/>
              <a:ext cx="7245169" cy="124587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54812" y="9472535"/>
            <a:ext cx="3054450" cy="695473"/>
            <a:chOff x="0" y="0"/>
            <a:chExt cx="4072600" cy="9272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97" t="0" r="-897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13621" y="8425082"/>
            <a:ext cx="3053728" cy="833218"/>
            <a:chOff x="0" y="0"/>
            <a:chExt cx="4071637" cy="11109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más información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88101" y="379465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4" y="0"/>
                </a:lnTo>
                <a:lnTo>
                  <a:pt x="3390194" y="1164265"/>
                </a:lnTo>
                <a:lnTo>
                  <a:pt x="0" y="1164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886" t="-36004" r="-15824" b="-5127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13621" y="9633581"/>
            <a:ext cx="3053728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60"/>
              </a:lnSpc>
            </a:pPr>
            <a:r>
              <a:rPr lang="en-US" sz="2000" spc="34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más logotipos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8101" y="2734355"/>
            <a:ext cx="407924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>
                <a:solidFill>
                  <a:srgbClr val="01943D"/>
                </a:solidFill>
                <a:latin typeface="Arial Bold"/>
                <a:ea typeface="Arial Bold"/>
                <a:cs typeface="Arial Bold"/>
                <a:sym typeface="Arial Bold"/>
              </a:rPr>
              <a:t>TÍTULO DE LA ACTIVIDAD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83195" y="6401138"/>
            <a:ext cx="3984154" cy="99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Información adicional, como una breve descripción, dónde y cómo inscribirse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83195" y="5911934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 Septiembre 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433877" y="0"/>
            <a:ext cx="92545" cy="9346882"/>
            <a:chOff x="0" y="0"/>
            <a:chExt cx="24374" cy="24617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4" cy="2461730"/>
            </a:xfrm>
            <a:custGeom>
              <a:avLst/>
              <a:gdLst/>
              <a:ahLst/>
              <a:cxnLst/>
              <a:rect r="r" b="b" t="t" l="l"/>
              <a:pathLst>
                <a:path h="2461730" w="24374">
                  <a:moveTo>
                    <a:pt x="0" y="0"/>
                  </a:moveTo>
                  <a:lnTo>
                    <a:pt x="24374" y="0"/>
                  </a:lnTo>
                  <a:lnTo>
                    <a:pt x="24374" y="2461730"/>
                  </a:lnTo>
                  <a:lnTo>
                    <a:pt x="0" y="2461730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4374" cy="2537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2436" y="1660957"/>
            <a:ext cx="8494564" cy="4233733"/>
            <a:chOff x="0" y="0"/>
            <a:chExt cx="10281487" cy="51243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81487" cy="5124345"/>
            </a:xfrm>
            <a:custGeom>
              <a:avLst/>
              <a:gdLst/>
              <a:ahLst/>
              <a:cxnLst/>
              <a:rect r="r" b="b" t="t" l="l"/>
              <a:pathLst>
                <a:path h="5124345" w="10281487">
                  <a:moveTo>
                    <a:pt x="0" y="0"/>
                  </a:moveTo>
                  <a:lnTo>
                    <a:pt x="10281487" y="0"/>
                  </a:lnTo>
                  <a:lnTo>
                    <a:pt x="10281487" y="5124345"/>
                  </a:lnTo>
                  <a:lnTo>
                    <a:pt x="0" y="5124345"/>
                  </a:lnTo>
                  <a:close/>
                </a:path>
              </a:pathLst>
            </a:custGeom>
            <a:blipFill>
              <a:blip r:embed="rId2"/>
              <a:stretch>
                <a:fillRect l="0" t="-50320" r="0" b="-5032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02754" y="448871"/>
            <a:ext cx="3053728" cy="833218"/>
            <a:chOff x="0" y="0"/>
            <a:chExt cx="4071637" cy="11109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960679" y="0"/>
              <a:ext cx="1110958" cy="1110958"/>
            </a:xfrm>
            <a:custGeom>
              <a:avLst/>
              <a:gdLst/>
              <a:ahLst/>
              <a:cxnLst/>
              <a:rect r="r" b="b" t="t" l="l"/>
              <a:pathLst>
                <a:path h="1110958" w="1110958">
                  <a:moveTo>
                    <a:pt x="0" y="0"/>
                  </a:moveTo>
                  <a:lnTo>
                    <a:pt x="1110958" y="0"/>
                  </a:lnTo>
                  <a:lnTo>
                    <a:pt x="1110958" y="1110958"/>
                  </a:lnTo>
                  <a:lnTo>
                    <a:pt x="0" y="1110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8107"/>
              <a:ext cx="2862965" cy="289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819"/>
                </a:lnSpc>
                <a:spcBef>
                  <a:spcPct val="0"/>
                </a:spcBef>
              </a:pPr>
              <a:r>
                <a:rPr lang="en-US" sz="1299" strike="noStrike" u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mais informações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1733"/>
              <a:ext cx="2862965" cy="594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www.ecologyday.eu</a:t>
              </a:r>
            </a:p>
            <a:p>
              <a:pPr algn="r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info@speco.pt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1072" y="76200"/>
            <a:ext cx="3390193" cy="1164266"/>
          </a:xfrm>
          <a:custGeom>
            <a:avLst/>
            <a:gdLst/>
            <a:ahLst/>
            <a:cxnLst/>
            <a:rect r="r" b="b" t="t" l="l"/>
            <a:pathLst>
              <a:path h="1164266" w="3390193">
                <a:moveTo>
                  <a:pt x="0" y="0"/>
                </a:moveTo>
                <a:lnTo>
                  <a:pt x="3390193" y="0"/>
                </a:lnTo>
                <a:lnTo>
                  <a:pt x="3390193" y="1164266"/>
                </a:lnTo>
                <a:lnTo>
                  <a:pt x="0" y="1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86" t="-36004" r="-15824" b="-5127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99891" y="1653540"/>
            <a:ext cx="92545" cy="8667750"/>
            <a:chOff x="0" y="0"/>
            <a:chExt cx="24374" cy="22828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4" cy="2282864"/>
            </a:xfrm>
            <a:custGeom>
              <a:avLst/>
              <a:gdLst/>
              <a:ahLst/>
              <a:cxnLst/>
              <a:rect r="r" b="b" t="t" l="l"/>
              <a:pathLst>
                <a:path h="2282864" w="24374">
                  <a:moveTo>
                    <a:pt x="0" y="0"/>
                  </a:moveTo>
                  <a:lnTo>
                    <a:pt x="24374" y="0"/>
                  </a:lnTo>
                  <a:lnTo>
                    <a:pt x="24374" y="2282864"/>
                  </a:lnTo>
                  <a:lnTo>
                    <a:pt x="0" y="2282864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374" cy="2359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096169" y="5999465"/>
            <a:ext cx="7162131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DO RIO À TORNEIRA.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9C59"/>
                </a:solidFill>
                <a:latin typeface="Arial Bold"/>
                <a:ea typeface="Arial Bold"/>
                <a:cs typeface="Arial Bold"/>
                <a:sym typeface="Arial Bold"/>
              </a:rPr>
              <a:t>OS BIOINDICADORES DA QUALIDADE DA ÁGUA.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91265" y="8303367"/>
            <a:ext cx="5870123" cy="713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"/>
              </a:lnSpc>
            </a:pPr>
          </a:p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Visita interativa ao Pavilhão da Água</a:t>
            </a:r>
          </a:p>
          <a:p>
            <a:pPr algn="r">
              <a:lnSpc>
                <a:spcPts val="2687"/>
              </a:lnSpc>
            </a:pPr>
            <a:r>
              <a:rPr lang="en-US" sz="1599" spc="275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Inscrições prévias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2328" y="7752065"/>
            <a:ext cx="3889060" cy="565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8"/>
              </a:lnSpc>
            </a:pP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16</a:t>
            </a:r>
            <a:r>
              <a:rPr lang="en-US" sz="2600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setembro 2024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096169" y="9453982"/>
            <a:ext cx="3054450" cy="695473"/>
            <a:chOff x="0" y="0"/>
            <a:chExt cx="4072600" cy="92729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087624" y="52689"/>
              <a:ext cx="1623128" cy="726264"/>
            </a:xfrm>
            <a:custGeom>
              <a:avLst/>
              <a:gdLst/>
              <a:ahLst/>
              <a:cxnLst/>
              <a:rect r="r" b="b" t="t" l="l"/>
              <a:pathLst>
                <a:path h="726264" w="1623128">
                  <a:moveTo>
                    <a:pt x="0" y="0"/>
                  </a:moveTo>
                  <a:lnTo>
                    <a:pt x="1623128" y="0"/>
                  </a:lnTo>
                  <a:lnTo>
                    <a:pt x="1623128" y="726264"/>
                  </a:lnTo>
                  <a:lnTo>
                    <a:pt x="0" y="726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97" t="0" r="-897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964261" y="142418"/>
              <a:ext cx="1108339" cy="642461"/>
            </a:xfrm>
            <a:custGeom>
              <a:avLst/>
              <a:gdLst/>
              <a:ahLst/>
              <a:cxnLst/>
              <a:rect r="r" b="b" t="t" l="l"/>
              <a:pathLst>
                <a:path h="642461" w="1108339">
                  <a:moveTo>
                    <a:pt x="0" y="0"/>
                  </a:moveTo>
                  <a:lnTo>
                    <a:pt x="1108339" y="0"/>
                  </a:lnTo>
                  <a:lnTo>
                    <a:pt x="1108339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27298" cy="927298"/>
            </a:xfrm>
            <a:custGeom>
              <a:avLst/>
              <a:gdLst/>
              <a:ahLst/>
              <a:cxnLst/>
              <a:rect r="r" b="b" t="t" l="l"/>
              <a:pathLst>
                <a:path h="927298" w="927298">
                  <a:moveTo>
                    <a:pt x="0" y="0"/>
                  </a:moveTo>
                  <a:lnTo>
                    <a:pt x="927298" y="0"/>
                  </a:lnTo>
                  <a:lnTo>
                    <a:pt x="927298" y="927298"/>
                  </a:lnTo>
                  <a:lnTo>
                    <a:pt x="0" y="92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DAGH0D2ZNCc</dc:identifier>
  <dcterms:modified xsi:type="dcterms:W3CDTF">2011-08-01T06:04:30Z</dcterms:modified>
  <cp:revision>1</cp:revision>
  <dc:title>SPECO_EcologyDay'24-Templates</dc:title>
</cp:coreProperties>
</file>